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7" r:id="rId4"/>
  </p:sldMasterIdLst>
  <p:notesMasterIdLst>
    <p:notesMasterId r:id="rId19"/>
  </p:notesMasterIdLst>
  <p:handoutMasterIdLst>
    <p:handoutMasterId r:id="rId20"/>
  </p:handoutMasterIdLst>
  <p:sldIdLst>
    <p:sldId id="268" r:id="rId5"/>
    <p:sldId id="261" r:id="rId6"/>
    <p:sldId id="259" r:id="rId7"/>
    <p:sldId id="269" r:id="rId8"/>
    <p:sldId id="270" r:id="rId9"/>
    <p:sldId id="271" r:id="rId10"/>
    <p:sldId id="272" r:id="rId11"/>
    <p:sldId id="273" r:id="rId12"/>
    <p:sldId id="278" r:id="rId13"/>
    <p:sldId id="274" r:id="rId14"/>
    <p:sldId id="275" r:id="rId15"/>
    <p:sldId id="276" r:id="rId16"/>
    <p:sldId id="277" r:id="rId17"/>
    <p:sldId id="267" r:id="rId18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AF20F32B-9600-4B9B-B698-B40C0308E981}">
          <p14:sldIdLst>
            <p14:sldId id="268"/>
            <p14:sldId id="261"/>
            <p14:sldId id="259"/>
            <p14:sldId id="269"/>
            <p14:sldId id="270"/>
            <p14:sldId id="271"/>
            <p14:sldId id="272"/>
          </p14:sldIdLst>
        </p14:section>
        <p14:section name="Sección sin título" id="{D7D69322-C7F3-400C-B674-31F832EB2329}">
          <p14:sldIdLst>
            <p14:sldId id="273"/>
            <p14:sldId id="278"/>
            <p14:sldId id="274"/>
            <p14:sldId id="275"/>
            <p14:sldId id="276"/>
            <p14:sldId id="277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ma nol" initials="in" lastIdx="1" clrIdx="0">
    <p:extLst>
      <p:ext uri="{19B8F6BF-5375-455C-9EA6-DF929625EA0E}">
        <p15:presenceInfo xmlns:p15="http://schemas.microsoft.com/office/powerpoint/2012/main" userId="147a6f95e089adf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08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580"/>
  </p:normalViewPr>
  <p:slideViewPr>
    <p:cSldViewPr snapToGrid="0" snapToObjects="1">
      <p:cViewPr varScale="1">
        <p:scale>
          <a:sx n="114" d="100"/>
          <a:sy n="114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9" d="100"/>
          <a:sy n="89" d="100"/>
        </p:scale>
        <p:origin x="303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2-12T19:44:31.549" idx="1">
    <p:pos x="7680" y="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3416CFB3-C14B-49CD-98C3-11D097D5E2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29E176A-0D50-4C92-9039-E405CAC61B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83A98F-C29B-49AD-907E-985CCD2FD3E8}" type="datetimeFigureOut">
              <a:rPr lang="es-ES" smtClean="0"/>
              <a:t>14/12/2023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5D4C4A9-52E8-4AFA-AB29-8733208321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57D54D0-712A-4805-B831-0B7F0D1C8B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E28BC-8308-47DB-B674-21A9A34403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63140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FD6D5-AD92-4BCC-9FA0-B62445789749}" type="datetimeFigureOut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Editar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8C6BF-2692-4097-8EE9-E7DEDCC05BD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27252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C8C6BF-2692-4097-8EE9-E7DEDCC05BD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5690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C8C6BF-2692-4097-8EE9-E7DEDCC05BD5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58965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C8C6BF-2692-4097-8EE9-E7DEDCC05BD5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8580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C8C6BF-2692-4097-8EE9-E7DEDCC05BD5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3437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589213" y="2514600"/>
            <a:ext cx="8915399" cy="2262781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rtlCol="0"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410490-006E-4B05-A48E-17D995342ABD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Forma libre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327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589212" y="609600"/>
            <a:ext cx="8915399" cy="311704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AC96BC-E724-418A-B191-AA051050F973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Forma libre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2889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13" name="Marcador de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3275012" y="3505200"/>
            <a:ext cx="7536554" cy="381000"/>
          </a:xfrm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BAE9D6-D269-4492-8C22-D86B00273C1C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1" name="Forma libre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4" name="Cuadro de texto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s-ES" sz="8000" noProof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Cuadro de texto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s-ES" sz="8000" noProof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5960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589213" y="2438400"/>
            <a:ext cx="8915400" cy="2724845"/>
          </a:xfrm>
        </p:spPr>
        <p:txBody>
          <a:bodyPr rtlCol="0" anchor="b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254EA3-94E0-403A-869E-595B0DA79EDE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Forma libre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191375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/>
          <p:cNvSpPr>
            <a:spLocks noGrp="1"/>
          </p:cNvSpPr>
          <p:nvPr>
            <p:ph type="title" hasCustomPrompt="1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21" name="Marcador de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98483B-75A0-433F-B8FA-BA33782AB1DF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1" name="Forma libre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7" name="Cuadro de texto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s-ES" sz="8000" noProof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Cuadro de texto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s-ES" sz="8000" noProof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045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rtlCol="0" anchor="ctr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21" name="Marcador de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009512-D3C1-4E07-B993-96A862BC338C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Forma libre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63380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34F5FD-9B8D-4245-8319-A1FAC5F4EEDF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8" name="Forma libre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01321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294812" y="627405"/>
            <a:ext cx="2207601" cy="5283817"/>
          </a:xfrm>
        </p:spPr>
        <p:txBody>
          <a:bodyPr vert="eaVert" rtlCol="0" anchor="ctr"/>
          <a:lstStyle/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2589212" y="627405"/>
            <a:ext cx="6477000" cy="5283817"/>
          </a:xfrm>
        </p:spPr>
        <p:txBody>
          <a:bodyPr vert="eaVert" rtlCol="0"/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EAE515-F4D8-4121-8C01-CB99E9FAE84F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8" name="Forma libre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1913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592925" y="624110"/>
            <a:ext cx="8911687" cy="128089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2589212" y="2133600"/>
            <a:ext cx="8915400" cy="3777622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684FA3-08A7-4A65-9B7B-41CDD35CB114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8" name="Forma libre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7143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589212" y="2058750"/>
            <a:ext cx="8915399" cy="146880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2589212" y="3530129"/>
            <a:ext cx="8915399" cy="860400"/>
          </a:xfrm>
        </p:spPr>
        <p:txBody>
          <a:bodyPr rtlCol="0"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98EF8D-3541-42B2-80AF-9963F6836CDB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Forma libre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4439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2589212" y="2133600"/>
            <a:ext cx="4313864" cy="3777622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7190747" y="2126222"/>
            <a:ext cx="4313864" cy="3777622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D03123-761E-4606-B91B-D08A04F76BA5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0" name="Forma libre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45651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2939373" y="1972703"/>
            <a:ext cx="3992732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2589212" y="2548966"/>
            <a:ext cx="4342893" cy="3354060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7506629" y="1969475"/>
            <a:ext cx="399900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7166957" y="2545738"/>
            <a:ext cx="4338674" cy="3354060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7803F1-CDB2-47CD-951F-5DCB28963BBF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2" name="Forma libre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58928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34A506-8FF1-48DA-AC47-56B136F214DB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Forma libre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31223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3CF8DD-1A35-4605-8A98-72B2E4351552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Forma libre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4529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rtlCol="0" anchor="b"/>
          <a:lstStyle>
            <a:lvl1pPr algn="l">
              <a:defRPr sz="20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6323012" y="446088"/>
            <a:ext cx="5181600" cy="5414963"/>
          </a:xfrm>
        </p:spPr>
        <p:txBody>
          <a:bodyPr rtlCol="0" anchor="ctr">
            <a:normAutofit/>
          </a:bodyPr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2589212" y="1598613"/>
            <a:ext cx="3505199" cy="4262436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B67413-A30F-44E3-A04D-4954ACEE68A6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Forma libre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64066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589213" y="4800600"/>
            <a:ext cx="89154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367338"/>
            <a:ext cx="89154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E8CA96-60F9-48C9-9136-09F3490838B5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Forma libre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4543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o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orma libre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orma libre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orma libre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orma libre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orma libre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orma libre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orma libre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orma libre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orma libre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orma libre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orma libre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orma libre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upo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orma libre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orma libre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orma libre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orma libre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orma libre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orma libre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orma libre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orma libre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orma libre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orma libre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orma libre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orma libre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ángulo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35A204E-EDFC-419D-A14D-D3DD07B12160}" type="datetime1">
              <a:rPr lang="es-ES" noProof="0" smtClean="0"/>
              <a:t>14/12/2023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095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eplay-fct.000webhostapp.com/" TargetMode="External"/><Relationship Id="rId5" Type="http://schemas.openxmlformats.org/officeDocument/2006/relationships/hyperlink" Target="https://github.com/7ONAMI/replay-fct" TargetMode="Externa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1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ángulo 17">
            <a:extLst>
              <a:ext uri="{FF2B5EF4-FFF2-40B4-BE49-F238E27FC236}">
                <a16:creationId xmlns:a16="http://schemas.microsoft.com/office/drawing/2014/main" id="{93F2CC0B-D5F1-40B8-9CC6-4A36850B6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Diseño Espiral para planificación de eventos</a:t>
            </a:r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F05262DB-6398-4AF9-96A3-041CFB112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rtlCol="0">
            <a:normAutofit/>
          </a:bodyPr>
          <a:lstStyle/>
          <a:p>
            <a:pPr rtl="0"/>
            <a:endParaRPr lang="es-ES"/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631C6CE6-1810-44ED-A6D7-3FF53040A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1" name="Forma libre 11">
              <a:extLst>
                <a:ext uri="{FF2B5EF4-FFF2-40B4-BE49-F238E27FC236}">
                  <a16:creationId xmlns:a16="http://schemas.microsoft.com/office/drawing/2014/main" id="{1F6D8BFE-D0D0-4BAE-9D5A-701DE7D3C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orma libre 12">
              <a:extLst>
                <a:ext uri="{FF2B5EF4-FFF2-40B4-BE49-F238E27FC236}">
                  <a16:creationId xmlns:a16="http://schemas.microsoft.com/office/drawing/2014/main" id="{53F86D30-CEDB-4D96-AF73-AA3CD5A43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orma libre 13">
              <a:extLst>
                <a:ext uri="{FF2B5EF4-FFF2-40B4-BE49-F238E27FC236}">
                  <a16:creationId xmlns:a16="http://schemas.microsoft.com/office/drawing/2014/main" id="{F5187540-C4C8-410C-A395-69FCB1C8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orma libre 14">
              <a:extLst>
                <a:ext uri="{FF2B5EF4-FFF2-40B4-BE49-F238E27FC236}">
                  <a16:creationId xmlns:a16="http://schemas.microsoft.com/office/drawing/2014/main" id="{75BD6E4A-797C-451B-B08F-D99C1A9D1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orma libre 15">
              <a:extLst>
                <a:ext uri="{FF2B5EF4-FFF2-40B4-BE49-F238E27FC236}">
                  <a16:creationId xmlns:a16="http://schemas.microsoft.com/office/drawing/2014/main" id="{0D241082-BAFA-462E-827B-5814B020F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orma libre 16">
              <a:extLst>
                <a:ext uri="{FF2B5EF4-FFF2-40B4-BE49-F238E27FC236}">
                  <a16:creationId xmlns:a16="http://schemas.microsoft.com/office/drawing/2014/main" id="{2920CCBD-116D-450B-9608-99F05F7D7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orma libre 17">
              <a:extLst>
                <a:ext uri="{FF2B5EF4-FFF2-40B4-BE49-F238E27FC236}">
                  <a16:creationId xmlns:a16="http://schemas.microsoft.com/office/drawing/2014/main" id="{A57CD3DE-CEAF-4BD4-A5EF-24B3E622B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orma libre 18">
              <a:extLst>
                <a:ext uri="{FF2B5EF4-FFF2-40B4-BE49-F238E27FC236}">
                  <a16:creationId xmlns:a16="http://schemas.microsoft.com/office/drawing/2014/main" id="{4EC3258C-366B-4629-A7D3-5173D3637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orma libre 19">
              <a:extLst>
                <a:ext uri="{FF2B5EF4-FFF2-40B4-BE49-F238E27FC236}">
                  <a16:creationId xmlns:a16="http://schemas.microsoft.com/office/drawing/2014/main" id="{D444D63A-CE2B-4ACD-BA0E-4ADECAD8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orma libre 20">
              <a:extLst>
                <a:ext uri="{FF2B5EF4-FFF2-40B4-BE49-F238E27FC236}">
                  <a16:creationId xmlns:a16="http://schemas.microsoft.com/office/drawing/2014/main" id="{7A504DF6-187A-4A54-96E8-3F3F28AAA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orma libre 21">
              <a:extLst>
                <a:ext uri="{FF2B5EF4-FFF2-40B4-BE49-F238E27FC236}">
                  <a16:creationId xmlns:a16="http://schemas.microsoft.com/office/drawing/2014/main" id="{FE04C6F5-6DC5-4C7E-9278-9BE624FC78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orma libre 22">
              <a:extLst>
                <a:ext uri="{FF2B5EF4-FFF2-40B4-BE49-F238E27FC236}">
                  <a16:creationId xmlns:a16="http://schemas.microsoft.com/office/drawing/2014/main" id="{94A02D9B-E6A9-4D6A-9D2A-D81C76802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34" name="Grupo 33">
            <a:extLst>
              <a:ext uri="{FF2B5EF4-FFF2-40B4-BE49-F238E27FC236}">
                <a16:creationId xmlns:a16="http://schemas.microsoft.com/office/drawing/2014/main" id="{B78034A6-3565-46AA-9E73-1C954666A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35" name="Forma libre 27">
              <a:extLst>
                <a:ext uri="{FF2B5EF4-FFF2-40B4-BE49-F238E27FC236}">
                  <a16:creationId xmlns:a16="http://schemas.microsoft.com/office/drawing/2014/main" id="{04947AA2-A772-42CB-9CEC-065095D3D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orma libre 28">
              <a:extLst>
                <a:ext uri="{FF2B5EF4-FFF2-40B4-BE49-F238E27FC236}">
                  <a16:creationId xmlns:a16="http://schemas.microsoft.com/office/drawing/2014/main" id="{83C52D84-DEC1-4E16-972E-8EEA5D522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orma libre 29">
              <a:extLst>
                <a:ext uri="{FF2B5EF4-FFF2-40B4-BE49-F238E27FC236}">
                  <a16:creationId xmlns:a16="http://schemas.microsoft.com/office/drawing/2014/main" id="{2036A28D-EF09-41F7-906F-CF405361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orma libre 30">
              <a:extLst>
                <a:ext uri="{FF2B5EF4-FFF2-40B4-BE49-F238E27FC236}">
                  <a16:creationId xmlns:a16="http://schemas.microsoft.com/office/drawing/2014/main" id="{EE8D92C7-C907-4120-95E3-80E3DC8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orma libre 31">
              <a:extLst>
                <a:ext uri="{FF2B5EF4-FFF2-40B4-BE49-F238E27FC236}">
                  <a16:creationId xmlns:a16="http://schemas.microsoft.com/office/drawing/2014/main" id="{BBCEAAB8-CD22-41D7-B330-702682A27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orma libre 32">
              <a:extLst>
                <a:ext uri="{FF2B5EF4-FFF2-40B4-BE49-F238E27FC236}">
                  <a16:creationId xmlns:a16="http://schemas.microsoft.com/office/drawing/2014/main" id="{6BBC1FEE-3D72-492B-8D8A-BE1A5507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orma libre 33">
              <a:extLst>
                <a:ext uri="{FF2B5EF4-FFF2-40B4-BE49-F238E27FC236}">
                  <a16:creationId xmlns:a16="http://schemas.microsoft.com/office/drawing/2014/main" id="{C28C6E5C-C393-435C-96A1-AA2859BDC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orma libre 34">
              <a:extLst>
                <a:ext uri="{FF2B5EF4-FFF2-40B4-BE49-F238E27FC236}">
                  <a16:creationId xmlns:a16="http://schemas.microsoft.com/office/drawing/2014/main" id="{2C2C991F-AC51-4DF5-B8DD-19B08C1C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orma libre 35">
              <a:extLst>
                <a:ext uri="{FF2B5EF4-FFF2-40B4-BE49-F238E27FC236}">
                  <a16:creationId xmlns:a16="http://schemas.microsoft.com/office/drawing/2014/main" id="{9C916B5F-285D-4F5A-9085-6781753AF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orma libre 36">
              <a:extLst>
                <a:ext uri="{FF2B5EF4-FFF2-40B4-BE49-F238E27FC236}">
                  <a16:creationId xmlns:a16="http://schemas.microsoft.com/office/drawing/2014/main" id="{0375DD5F-9D17-4873-B697-3D44A5EB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orma libre 37">
              <a:extLst>
                <a:ext uri="{FF2B5EF4-FFF2-40B4-BE49-F238E27FC236}">
                  <a16:creationId xmlns:a16="http://schemas.microsoft.com/office/drawing/2014/main" id="{A159BBC7-6A8B-4612-94A8-56323452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orma libre 38">
              <a:extLst>
                <a:ext uri="{FF2B5EF4-FFF2-40B4-BE49-F238E27FC236}">
                  <a16:creationId xmlns:a16="http://schemas.microsoft.com/office/drawing/2014/main" id="{177C901C-F8DE-4C99-95C8-F8CA1B84F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8" name="Rectángulo 47">
            <a:extLst>
              <a:ext uri="{FF2B5EF4-FFF2-40B4-BE49-F238E27FC236}">
                <a16:creationId xmlns:a16="http://schemas.microsoft.com/office/drawing/2014/main" id="{D1D655F2-6D15-4265-ADEE-EF0075C1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Forma libre 69">
            <a:extLst>
              <a:ext uri="{FF2B5EF4-FFF2-40B4-BE49-F238E27FC236}">
                <a16:creationId xmlns:a16="http://schemas.microsoft.com/office/drawing/2014/main" id="{3248A930-1A6E-4EFB-8213-D1AC735BE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556B31F-73A5-D0CB-A62D-76C6FF375B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7224" y="-14759"/>
            <a:ext cx="12234636" cy="6881983"/>
          </a:xfrm>
          <a:prstGeom prst="rect">
            <a:avLst/>
          </a:prstGeom>
        </p:spPr>
      </p:pic>
      <p:sp>
        <p:nvSpPr>
          <p:cNvPr id="8" name="Rectángulo: esquinas diagonales cortadas 7">
            <a:extLst>
              <a:ext uri="{FF2B5EF4-FFF2-40B4-BE49-F238E27FC236}">
                <a16:creationId xmlns:a16="http://schemas.microsoft.com/office/drawing/2014/main" id="{269777BA-B899-42C0-1207-D0FAC8399586}"/>
              </a:ext>
            </a:extLst>
          </p:cNvPr>
          <p:cNvSpPr/>
          <p:nvPr/>
        </p:nvSpPr>
        <p:spPr>
          <a:xfrm>
            <a:off x="182880" y="446227"/>
            <a:ext cx="3255264" cy="2879681"/>
          </a:xfrm>
          <a:prstGeom prst="snip2Diag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EBEECA1-23CC-CB5A-C4FE-5E8EBB95B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378" y="438893"/>
            <a:ext cx="2775420" cy="277542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CAA98468-7726-8D8A-136C-0A778B1E0BF8}"/>
              </a:ext>
            </a:extLst>
          </p:cNvPr>
          <p:cNvSpPr/>
          <p:nvPr/>
        </p:nvSpPr>
        <p:spPr>
          <a:xfrm>
            <a:off x="5630272" y="1960258"/>
            <a:ext cx="44694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>
                <a:ln w="0">
                  <a:solidFill>
                    <a:schemeClr val="accent6">
                      <a:lumMod val="75000"/>
                    </a:schemeClr>
                  </a:solidFill>
                </a:ln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REPLAY.COM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C6F99CE-580B-D508-FFD4-E2B28B15026F}"/>
              </a:ext>
            </a:extLst>
          </p:cNvPr>
          <p:cNvSpPr/>
          <p:nvPr/>
        </p:nvSpPr>
        <p:spPr>
          <a:xfrm>
            <a:off x="1092467" y="4837910"/>
            <a:ext cx="290175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Proyecto FCT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9387FFC-5CD3-A9EF-E1EE-CF1FFFC37F03}"/>
              </a:ext>
            </a:extLst>
          </p:cNvPr>
          <p:cNvSpPr/>
          <p:nvPr/>
        </p:nvSpPr>
        <p:spPr>
          <a:xfrm>
            <a:off x="988600" y="5850904"/>
            <a:ext cx="586410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Autor: Imanol Seara Montes</a:t>
            </a:r>
          </a:p>
        </p:txBody>
      </p:sp>
    </p:spTree>
    <p:extLst>
      <p:ext uri="{BB962C8B-B14F-4D97-AF65-F5344CB8AC3E}">
        <p14:creationId xmlns:p14="http://schemas.microsoft.com/office/powerpoint/2010/main" val="312941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02F4C-4A57-9D24-A934-9D86BE43F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>
                <a:latin typeface="Arial Black" panose="020B0A04020102020204" pitchFamily="34" charset="0"/>
              </a:rPr>
              <a:t>Propuesta de mejoras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71BD47C-FEF7-E197-5672-7F1A5A98B6DD}"/>
              </a:ext>
            </a:extLst>
          </p:cNvPr>
          <p:cNvSpPr txBox="1"/>
          <p:nvPr/>
        </p:nvSpPr>
        <p:spPr>
          <a:xfrm>
            <a:off x="2370057" y="1916245"/>
            <a:ext cx="51610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Posibilidad de ver </a:t>
            </a:r>
            <a:r>
              <a:rPr lang="es-ES" sz="1600" dirty="0" err="1">
                <a:latin typeface="Arial Black" panose="020B0A04020102020204" pitchFamily="34" charset="0"/>
              </a:rPr>
              <a:t>tráilers</a:t>
            </a:r>
            <a:r>
              <a:rPr lang="es-ES" sz="1600" dirty="0">
                <a:latin typeface="Arial Black" panose="020B0A04020102020204" pitchFamily="34" charset="0"/>
              </a:rPr>
              <a:t> y leer criticas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8AC2851-ABE5-774E-0050-BF201FC3643D}"/>
              </a:ext>
            </a:extLst>
          </p:cNvPr>
          <p:cNvSpPr txBox="1"/>
          <p:nvPr/>
        </p:nvSpPr>
        <p:spPr>
          <a:xfrm>
            <a:off x="2370056" y="2643943"/>
            <a:ext cx="4030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Añadir más filtros de </a:t>
            </a:r>
            <a:r>
              <a:rPr lang="es-ES" sz="1600" dirty="0" err="1">
                <a:latin typeface="Arial Black" panose="020B0A04020102020204" pitchFamily="34" charset="0"/>
              </a:rPr>
              <a:t>busqueda</a:t>
            </a:r>
            <a:endParaRPr lang="es-ES" sz="1600" dirty="0">
              <a:latin typeface="Arial Black" panose="020B0A040201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BAE4C6C-263E-C6E8-6874-E18686BCEB36}"/>
              </a:ext>
            </a:extLst>
          </p:cNvPr>
          <p:cNvSpPr txBox="1"/>
          <p:nvPr/>
        </p:nvSpPr>
        <p:spPr>
          <a:xfrm>
            <a:off x="2370056" y="3314899"/>
            <a:ext cx="61891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Recomendaciones basada en una película buscada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F9F2F6E-8648-1A54-CB4C-88FB61E03917}"/>
              </a:ext>
            </a:extLst>
          </p:cNvPr>
          <p:cNvSpPr txBox="1"/>
          <p:nvPr/>
        </p:nvSpPr>
        <p:spPr>
          <a:xfrm>
            <a:off x="2370057" y="3985855"/>
            <a:ext cx="59693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latin typeface="Arial Black" panose="020B0A04020102020204" pitchFamily="34" charset="0"/>
              </a:rPr>
              <a:t>Login</a:t>
            </a:r>
            <a:r>
              <a:rPr lang="es-ES" sz="1600" dirty="0">
                <a:latin typeface="Arial Black" panose="020B0A04020102020204" pitchFamily="34" charset="0"/>
              </a:rPr>
              <a:t> de usuario para guardar películas favoritas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1191AB8-6FCC-1103-CE88-BFC1A57F48FE}"/>
              </a:ext>
            </a:extLst>
          </p:cNvPr>
          <p:cNvSpPr txBox="1"/>
          <p:nvPr/>
        </p:nvSpPr>
        <p:spPr>
          <a:xfrm>
            <a:off x="2370057" y="4655860"/>
            <a:ext cx="31935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Sistema de comentarios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CCB352C-0C2D-0D54-98DC-11DD63E3EFC7}"/>
              </a:ext>
            </a:extLst>
          </p:cNvPr>
          <p:cNvSpPr txBox="1"/>
          <p:nvPr/>
        </p:nvSpPr>
        <p:spPr>
          <a:xfrm>
            <a:off x="2370056" y="5325865"/>
            <a:ext cx="3903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Traducir la web a más idiomas</a:t>
            </a:r>
          </a:p>
        </p:txBody>
      </p:sp>
    </p:spTree>
    <p:extLst>
      <p:ext uri="{BB962C8B-B14F-4D97-AF65-F5344CB8AC3E}">
        <p14:creationId xmlns:p14="http://schemas.microsoft.com/office/powerpoint/2010/main" val="4215615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43FB57-0637-F02A-EC86-BDBB88AD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Arial Black" panose="020B0A04020102020204" pitchFamily="34" charset="0"/>
              </a:rPr>
              <a:t>Manual</a:t>
            </a:r>
            <a:r>
              <a:rPr lang="es-ES" dirty="0"/>
              <a:t> </a:t>
            </a:r>
            <a:r>
              <a:rPr lang="es-ES" b="1" dirty="0">
                <a:latin typeface="Arial Black" panose="020B0A04020102020204" pitchFamily="34" charset="0"/>
              </a:rPr>
              <a:t>Instalación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5F9AA01-CA75-C88F-59E0-F64885737E08}"/>
              </a:ext>
            </a:extLst>
          </p:cNvPr>
          <p:cNvSpPr txBox="1"/>
          <p:nvPr/>
        </p:nvSpPr>
        <p:spPr>
          <a:xfrm>
            <a:off x="2370057" y="1891505"/>
            <a:ext cx="31759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Con Git, Clonar repositorio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434016E-FA64-7F11-19FB-6F4125B3515D}"/>
              </a:ext>
            </a:extLst>
          </p:cNvPr>
          <p:cNvSpPr txBox="1"/>
          <p:nvPr/>
        </p:nvSpPr>
        <p:spPr>
          <a:xfrm>
            <a:off x="3047010" y="2460562"/>
            <a:ext cx="65957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clone https://github.com/7ONAMI/replay-fct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AB2EE9F-93CE-5939-7B37-E6CB42254488}"/>
              </a:ext>
            </a:extLst>
          </p:cNvPr>
          <p:cNvSpPr txBox="1"/>
          <p:nvPr/>
        </p:nvSpPr>
        <p:spPr>
          <a:xfrm>
            <a:off x="2370057" y="3158900"/>
            <a:ext cx="79394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Instalar dependencias e inicializar el proyecto </a:t>
            </a:r>
            <a:r>
              <a:rPr lang="es-ES" sz="1100" dirty="0">
                <a:latin typeface="Arial Black" panose="020B0A04020102020204" pitchFamily="34" charset="0"/>
              </a:rPr>
              <a:t>( debemos tener </a:t>
            </a:r>
            <a:r>
              <a:rPr lang="es-ES" sz="1100" dirty="0" err="1">
                <a:latin typeface="Arial Black" panose="020B0A04020102020204" pitchFamily="34" charset="0"/>
              </a:rPr>
              <a:t>node</a:t>
            </a:r>
            <a:r>
              <a:rPr lang="es-ES" sz="1100" dirty="0">
                <a:latin typeface="Arial Black" panose="020B0A04020102020204" pitchFamily="34" charset="0"/>
              </a:rPr>
              <a:t> instalado)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0290910-F838-A692-6331-30602F9DCAF2}"/>
              </a:ext>
            </a:extLst>
          </p:cNvPr>
          <p:cNvSpPr txBox="1"/>
          <p:nvPr/>
        </p:nvSpPr>
        <p:spPr>
          <a:xfrm>
            <a:off x="3047010" y="3704941"/>
            <a:ext cx="6595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s-ES" dirty="0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endParaRPr lang="es-ES" dirty="0">
              <a:solidFill>
                <a:schemeClr val="accent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s-ES" dirty="0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s-E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endParaRPr lang="es-ES" dirty="0">
              <a:solidFill>
                <a:schemeClr val="accent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C8BF0CA-BD66-9B8A-E012-C52D5ACE8AF3}"/>
              </a:ext>
            </a:extLst>
          </p:cNvPr>
          <p:cNvSpPr txBox="1"/>
          <p:nvPr/>
        </p:nvSpPr>
        <p:spPr>
          <a:xfrm>
            <a:off x="2370057" y="4680278"/>
            <a:ext cx="51347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Compilar el proyecto para instalar en server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E687A28-FAAF-CC7E-4CE6-A5A2D2A6BBEF}"/>
              </a:ext>
            </a:extLst>
          </p:cNvPr>
          <p:cNvSpPr txBox="1"/>
          <p:nvPr/>
        </p:nvSpPr>
        <p:spPr>
          <a:xfrm>
            <a:off x="3047010" y="5226319"/>
            <a:ext cx="65957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s-ES" dirty="0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s-E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es-ES" dirty="0">
              <a:solidFill>
                <a:schemeClr val="accent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DC5CE27-45F5-3CFC-6BE5-C61D67391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8940" y="1097344"/>
            <a:ext cx="1823085" cy="105664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1C774656-F458-9867-4104-0907197F9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842" y="4131638"/>
            <a:ext cx="1097280" cy="109728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3012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33ACF-BC99-8F74-BDC7-3307FBB67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Arial Black" panose="020B0A04020102020204" pitchFamily="34" charset="0"/>
              </a:rPr>
              <a:t>Manual de Usuario</a:t>
            </a:r>
          </a:p>
        </p:txBody>
      </p:sp>
      <p:pic>
        <p:nvPicPr>
          <p:cNvPr id="2049" name="Imagen 1">
            <a:extLst>
              <a:ext uri="{FF2B5EF4-FFF2-40B4-BE49-F238E27FC236}">
                <a16:creationId xmlns:a16="http://schemas.microsoft.com/office/drawing/2014/main" id="{A8830EA3-8C06-6A76-208A-A55B34BBF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286" y="2119049"/>
            <a:ext cx="5159828" cy="4484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A9A8A48E-1A78-ED6E-CC3D-9BF17C574CC5}"/>
              </a:ext>
            </a:extLst>
          </p:cNvPr>
          <p:cNvSpPr/>
          <p:nvPr/>
        </p:nvSpPr>
        <p:spPr>
          <a:xfrm>
            <a:off x="7048766" y="2157740"/>
            <a:ext cx="1703347" cy="327660"/>
          </a:xfrm>
          <a:prstGeom prst="roundRect">
            <a:avLst/>
          </a:prstGeom>
          <a:noFill/>
          <a:ln w="19050">
            <a:solidFill>
              <a:srgbClr val="F087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ES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68ECE1C7-035D-07FE-FE8F-7E26DE73FF11}"/>
              </a:ext>
            </a:extLst>
          </p:cNvPr>
          <p:cNvSpPr/>
          <p:nvPr/>
        </p:nvSpPr>
        <p:spPr>
          <a:xfrm>
            <a:off x="5020719" y="3610182"/>
            <a:ext cx="2308995" cy="327660"/>
          </a:xfrm>
          <a:prstGeom prst="roundRect">
            <a:avLst/>
          </a:prstGeom>
          <a:noFill/>
          <a:ln w="19050">
            <a:solidFill>
              <a:srgbClr val="F087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9DDAF474-B5B1-9C9C-C56A-6DCD3BA26FBE}"/>
              </a:ext>
            </a:extLst>
          </p:cNvPr>
          <p:cNvSpPr/>
          <p:nvPr/>
        </p:nvSpPr>
        <p:spPr>
          <a:xfrm>
            <a:off x="3613878" y="4199647"/>
            <a:ext cx="1130935" cy="327660"/>
          </a:xfrm>
          <a:prstGeom prst="roundRect">
            <a:avLst/>
          </a:prstGeom>
          <a:noFill/>
          <a:ln w="19050">
            <a:solidFill>
              <a:srgbClr val="F087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ES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D6675AA8-4B2C-B09D-F97B-64D4D0055027}"/>
              </a:ext>
            </a:extLst>
          </p:cNvPr>
          <p:cNvSpPr/>
          <p:nvPr/>
        </p:nvSpPr>
        <p:spPr>
          <a:xfrm>
            <a:off x="7447188" y="4518818"/>
            <a:ext cx="1304925" cy="2084240"/>
          </a:xfrm>
          <a:prstGeom prst="roundRect">
            <a:avLst/>
          </a:prstGeom>
          <a:noFill/>
          <a:ln w="19050">
            <a:solidFill>
              <a:srgbClr val="F087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ES"/>
          </a:p>
        </p:txBody>
      </p:sp>
      <p:sp>
        <p:nvSpPr>
          <p:cNvPr id="7" name="Cuadro de texto 10">
            <a:extLst>
              <a:ext uri="{FF2B5EF4-FFF2-40B4-BE49-F238E27FC236}">
                <a16:creationId xmlns:a16="http://schemas.microsoft.com/office/drawing/2014/main" id="{47020FD9-7395-1F2B-E400-843DA327A3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3853" y="2086880"/>
            <a:ext cx="1543050" cy="501650"/>
          </a:xfrm>
          <a:prstGeom prst="rect">
            <a:avLst/>
          </a:prstGeom>
          <a:gradFill rotWithShape="1">
            <a:gsLst>
              <a:gs pos="0">
                <a:srgbClr val="F18C55"/>
              </a:gs>
              <a:gs pos="50000">
                <a:srgbClr val="F67B28"/>
              </a:gs>
              <a:gs pos="100000">
                <a:srgbClr val="E56B17"/>
              </a:gs>
            </a:gsLst>
            <a:lin ang="5400000"/>
          </a:gradFill>
          <a:ln w="6350">
            <a:solidFill>
              <a:srgbClr val="ED7D3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1)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Barra de navegación entre las listas de Tops 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 Box 10">
            <a:extLst>
              <a:ext uri="{FF2B5EF4-FFF2-40B4-BE49-F238E27FC236}">
                <a16:creationId xmlns:a16="http://schemas.microsoft.com/office/drawing/2014/main" id="{E3B1AAE2-E0AF-18ED-B4E6-98EF9028FE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5325" y="3525837"/>
            <a:ext cx="1422400" cy="449263"/>
          </a:xfrm>
          <a:prstGeom prst="rect">
            <a:avLst/>
          </a:prstGeom>
          <a:gradFill rotWithShape="1">
            <a:gsLst>
              <a:gs pos="0">
                <a:srgbClr val="F18C55"/>
              </a:gs>
              <a:gs pos="50000">
                <a:srgbClr val="F67B28"/>
              </a:gs>
              <a:gs pos="100000">
                <a:srgbClr val="E56B17"/>
              </a:gs>
            </a:gsLst>
            <a:lin ang="5400000"/>
          </a:gradFill>
          <a:ln w="6350">
            <a:solidFill>
              <a:srgbClr val="ED7D3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1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3) </a:t>
            </a:r>
            <a:r>
              <a:rPr kumimoji="0" lang="es-ES" altLang="es-E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Barra de Busqueda de películas y series </a:t>
            </a: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7D15BE41-42C9-1AE8-8C35-E5BFF856C0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5886" y="3371514"/>
            <a:ext cx="1411288" cy="612775"/>
          </a:xfrm>
          <a:prstGeom prst="rect">
            <a:avLst/>
          </a:prstGeom>
          <a:gradFill rotWithShape="1">
            <a:gsLst>
              <a:gs pos="0">
                <a:srgbClr val="F18C55"/>
              </a:gs>
              <a:gs pos="50000">
                <a:srgbClr val="F67B28"/>
              </a:gs>
              <a:gs pos="100000">
                <a:srgbClr val="E56B17"/>
              </a:gs>
            </a:gsLst>
            <a:lin ang="5400000"/>
          </a:gradFill>
          <a:ln w="6350">
            <a:solidFill>
              <a:srgbClr val="ED7D3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2)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Botones para seleccionar el tipo de contenido de la lista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 Box 11">
            <a:extLst>
              <a:ext uri="{FF2B5EF4-FFF2-40B4-BE49-F238E27FC236}">
                <a16:creationId xmlns:a16="http://schemas.microsoft.com/office/drawing/2014/main" id="{1755D292-5304-D307-D7FD-ED820486B6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17966" y="5756471"/>
            <a:ext cx="1774825" cy="449263"/>
          </a:xfrm>
          <a:prstGeom prst="rect">
            <a:avLst/>
          </a:prstGeom>
          <a:gradFill rotWithShape="1">
            <a:gsLst>
              <a:gs pos="0">
                <a:srgbClr val="F18C55"/>
              </a:gs>
              <a:gs pos="50000">
                <a:srgbClr val="F67B28"/>
              </a:gs>
              <a:gs pos="100000">
                <a:srgbClr val="E56B17"/>
              </a:gs>
            </a:gsLst>
            <a:lin ang="5400000"/>
          </a:gradFill>
          <a:ln w="6350">
            <a:solidFill>
              <a:srgbClr val="ED7D3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4) 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 para ir a los detalles de esa película o serie 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E3BC32A-2324-192E-B73B-75BEDD40C639}"/>
              </a:ext>
            </a:extLst>
          </p:cNvPr>
          <p:cNvCxnSpPr>
            <a:cxnSpLocks/>
          </p:cNvCxnSpPr>
          <p:nvPr/>
        </p:nvCxnSpPr>
        <p:spPr>
          <a:xfrm flipH="1">
            <a:off x="7528956" y="3750468"/>
            <a:ext cx="511958" cy="23544"/>
          </a:xfrm>
          <a:prstGeom prst="straightConnector1">
            <a:avLst/>
          </a:prstGeom>
          <a:ln w="38100">
            <a:solidFill>
              <a:srgbClr val="F08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197DAB57-C757-CA6D-DAD3-6596B59468D1}"/>
              </a:ext>
            </a:extLst>
          </p:cNvPr>
          <p:cNvCxnSpPr>
            <a:cxnSpLocks/>
          </p:cNvCxnSpPr>
          <p:nvPr/>
        </p:nvCxnSpPr>
        <p:spPr>
          <a:xfrm>
            <a:off x="3317875" y="4103791"/>
            <a:ext cx="183720" cy="130903"/>
          </a:xfrm>
          <a:prstGeom prst="straightConnector1">
            <a:avLst/>
          </a:prstGeom>
          <a:ln w="38100">
            <a:solidFill>
              <a:srgbClr val="F08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A0E14BE3-C19D-088D-4E82-F9C4FF4D3AA9}"/>
              </a:ext>
            </a:extLst>
          </p:cNvPr>
          <p:cNvCxnSpPr/>
          <p:nvPr/>
        </p:nvCxnSpPr>
        <p:spPr>
          <a:xfrm flipH="1">
            <a:off x="4911090" y="5280660"/>
            <a:ext cx="447675" cy="14224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017FF0EF-0623-31FC-35AB-3E788C107E1E}"/>
              </a:ext>
            </a:extLst>
          </p:cNvPr>
          <p:cNvCxnSpPr>
            <a:cxnSpLocks/>
          </p:cNvCxnSpPr>
          <p:nvPr/>
        </p:nvCxnSpPr>
        <p:spPr>
          <a:xfrm flipH="1" flipV="1">
            <a:off x="8833802" y="5756471"/>
            <a:ext cx="363637" cy="129978"/>
          </a:xfrm>
          <a:prstGeom prst="straightConnector1">
            <a:avLst/>
          </a:prstGeom>
          <a:ln w="38100">
            <a:solidFill>
              <a:srgbClr val="F08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D3CD04CE-F89D-EDDC-5810-0762A7E69E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41912BB6-F5D7-45FF-A432-4B3A0834D5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20">
            <a:extLst>
              <a:ext uri="{FF2B5EF4-FFF2-40B4-BE49-F238E27FC236}">
                <a16:creationId xmlns:a16="http://schemas.microsoft.com/office/drawing/2014/main" id="{2A3AF9D5-EBC8-1A59-6129-916AF41EC0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18" name="Rectangle 21">
            <a:extLst>
              <a:ext uri="{FF2B5EF4-FFF2-40B4-BE49-F238E27FC236}">
                <a16:creationId xmlns:a16="http://schemas.microsoft.com/office/drawing/2014/main" id="{AF4DDD1A-16F3-9BC6-4838-3EE9C8312D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386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3ED28EBC-8C0B-CA77-A1C1-DF95CBD96905}"/>
              </a:ext>
            </a:extLst>
          </p:cNvPr>
          <p:cNvCxnSpPr>
            <a:cxnSpLocks/>
          </p:cNvCxnSpPr>
          <p:nvPr/>
        </p:nvCxnSpPr>
        <p:spPr>
          <a:xfrm flipH="1">
            <a:off x="8806008" y="2345006"/>
            <a:ext cx="511958" cy="23544"/>
          </a:xfrm>
          <a:prstGeom prst="straightConnector1">
            <a:avLst/>
          </a:prstGeom>
          <a:ln w="38100">
            <a:solidFill>
              <a:srgbClr val="F08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1396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A7786D-6A17-9E8B-5E23-92B198F3A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Arial Black" panose="020B0A04020102020204" pitchFamily="34" charset="0"/>
              </a:rPr>
              <a:t>Conclusión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BFF607C-C0B2-5FA5-B1D1-AE1B24D27216}"/>
              </a:ext>
            </a:extLst>
          </p:cNvPr>
          <p:cNvSpPr txBox="1"/>
          <p:nvPr/>
        </p:nvSpPr>
        <p:spPr>
          <a:xfrm>
            <a:off x="1829729" y="1960778"/>
            <a:ext cx="3025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92D050"/>
                </a:solidFill>
                <a:latin typeface="Arial Black" panose="020B0A04020102020204" pitchFamily="34" charset="0"/>
              </a:rPr>
              <a:t>Desarrollo conseguido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CF899F5-F0A8-497E-5467-9701A38F2646}"/>
              </a:ext>
            </a:extLst>
          </p:cNvPr>
          <p:cNvSpPr txBox="1"/>
          <p:nvPr/>
        </p:nvSpPr>
        <p:spPr>
          <a:xfrm>
            <a:off x="7186275" y="1960778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5050"/>
                </a:solidFill>
                <a:latin typeface="Arial Black" panose="020B0A04020102020204" pitchFamily="34" charset="0"/>
              </a:rPr>
              <a:t>Dificultades</a:t>
            </a:r>
            <a:endParaRPr lang="es-ES" sz="1600" dirty="0">
              <a:solidFill>
                <a:srgbClr val="FF505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0D17B18-967A-189B-E4F9-EE0CC660BA7E}"/>
              </a:ext>
            </a:extLst>
          </p:cNvPr>
          <p:cNvSpPr txBox="1"/>
          <p:nvPr/>
        </p:nvSpPr>
        <p:spPr>
          <a:xfrm>
            <a:off x="1829727" y="3732556"/>
            <a:ext cx="25780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Aprendizaje de </a:t>
            </a:r>
            <a:r>
              <a:rPr lang="es-ES" sz="1600" dirty="0" err="1">
                <a:latin typeface="Arial Black" panose="020B0A04020102020204" pitchFamily="34" charset="0"/>
              </a:rPr>
              <a:t>React</a:t>
            </a:r>
            <a:endParaRPr lang="es-ES" sz="1600" dirty="0">
              <a:latin typeface="Arial Black" panose="020B0A040201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B2EEE19-9C4B-A0ED-A0C1-EEC5ABA1E7F2}"/>
              </a:ext>
            </a:extLst>
          </p:cNvPr>
          <p:cNvSpPr txBox="1"/>
          <p:nvPr/>
        </p:nvSpPr>
        <p:spPr>
          <a:xfrm>
            <a:off x="1829727" y="2723298"/>
            <a:ext cx="3520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Habilidades desarrolladas y experiencia adquiridas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36C8291-FDE5-4BA4-ABAA-33F1CDEE29D8}"/>
              </a:ext>
            </a:extLst>
          </p:cNvPr>
          <p:cNvSpPr txBox="1"/>
          <p:nvPr/>
        </p:nvSpPr>
        <p:spPr>
          <a:xfrm>
            <a:off x="7186275" y="2723298"/>
            <a:ext cx="37542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Componentes y </a:t>
            </a:r>
            <a:r>
              <a:rPr lang="es-ES" sz="1600" dirty="0" err="1">
                <a:latin typeface="Arial Black" panose="020B0A04020102020204" pitchFamily="34" charset="0"/>
              </a:rPr>
              <a:t>Hooks</a:t>
            </a:r>
            <a:r>
              <a:rPr lang="es-ES" sz="1600" dirty="0">
                <a:latin typeface="Arial Black" panose="020B0A04020102020204" pitchFamily="34" charset="0"/>
              </a:rPr>
              <a:t> de </a:t>
            </a:r>
            <a:r>
              <a:rPr lang="es-ES" sz="1600" dirty="0" err="1">
                <a:latin typeface="Arial Black" panose="020B0A04020102020204" pitchFamily="34" charset="0"/>
              </a:rPr>
              <a:t>React</a:t>
            </a:r>
            <a:endParaRPr lang="es-ES" sz="1600" dirty="0">
              <a:latin typeface="Arial Black" panose="020B0A040201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274D842-2A0A-9115-0B3B-83686BAA996F}"/>
              </a:ext>
            </a:extLst>
          </p:cNvPr>
          <p:cNvSpPr txBox="1"/>
          <p:nvPr/>
        </p:nvSpPr>
        <p:spPr>
          <a:xfrm>
            <a:off x="1829729" y="4603413"/>
            <a:ext cx="25747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Experiencia con </a:t>
            </a:r>
            <a:r>
              <a:rPr lang="es-ES" sz="1600" dirty="0" err="1">
                <a:latin typeface="Arial Black" panose="020B0A04020102020204" pitchFamily="34" charset="0"/>
              </a:rPr>
              <a:t>APIs</a:t>
            </a:r>
            <a:endParaRPr lang="es-ES" sz="1600" dirty="0">
              <a:latin typeface="Arial Black" panose="020B0A040201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5F5D9FA-7B2F-5C82-6499-260C35BD7512}"/>
              </a:ext>
            </a:extLst>
          </p:cNvPr>
          <p:cNvSpPr txBox="1"/>
          <p:nvPr/>
        </p:nvSpPr>
        <p:spPr>
          <a:xfrm>
            <a:off x="7186275" y="3732556"/>
            <a:ext cx="3158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Uso de la API </a:t>
            </a:r>
            <a:r>
              <a:rPr lang="es-ES" sz="1600" dirty="0" err="1">
                <a:latin typeface="Arial Black" panose="020B0A04020102020204" pitchFamily="34" charset="0"/>
              </a:rPr>
              <a:t>TheMovieDB</a:t>
            </a:r>
            <a:endParaRPr lang="es-ES" sz="1600" dirty="0">
              <a:latin typeface="Arial Black" panose="020B0A040201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F1A6895-6A27-B82F-8778-EC9FEF0AD13E}"/>
              </a:ext>
            </a:extLst>
          </p:cNvPr>
          <p:cNvSpPr txBox="1"/>
          <p:nvPr/>
        </p:nvSpPr>
        <p:spPr>
          <a:xfrm>
            <a:off x="7203906" y="4603413"/>
            <a:ext cx="29835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Dependencias de </a:t>
            </a:r>
            <a:r>
              <a:rPr lang="es-ES" sz="1600" dirty="0" err="1">
                <a:latin typeface="Arial Black" panose="020B0A04020102020204" pitchFamily="34" charset="0"/>
              </a:rPr>
              <a:t>node</a:t>
            </a:r>
            <a:r>
              <a:rPr lang="es-ES" sz="1600" dirty="0">
                <a:latin typeface="Arial Black" panose="020B0A04020102020204" pitchFamily="34" charset="0"/>
              </a:rPr>
              <a:t> </a:t>
            </a:r>
            <a:r>
              <a:rPr lang="es-ES" sz="1600" dirty="0" err="1">
                <a:latin typeface="Arial Black" panose="020B0A04020102020204" pitchFamily="34" charset="0"/>
              </a:rPr>
              <a:t>js</a:t>
            </a:r>
            <a:endParaRPr lang="es-ES" sz="1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253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1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ángulo 9">
            <a:extLst>
              <a:ext uri="{FF2B5EF4-FFF2-40B4-BE49-F238E27FC236}">
                <a16:creationId xmlns:a16="http://schemas.microsoft.com/office/drawing/2014/main" id="{93F2CC0B-D5F1-40B8-9CC6-4A36850B6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E81EC34-41B6-7C78-4E07-0FB7A335E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745"/>
            <a:ext cx="12257010" cy="684850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812671"/>
            <a:ext cx="8915399" cy="2262781"/>
          </a:xfrm>
        </p:spPr>
        <p:txBody>
          <a:bodyPr rtlCol="0">
            <a:normAutofit/>
          </a:bodyPr>
          <a:lstStyle/>
          <a:p>
            <a:pPr rtl="0"/>
            <a:r>
              <a:rPr lang="es-ES" sz="3600" b="1" dirty="0">
                <a:latin typeface="Arial Black" panose="020B0A04020102020204" pitchFamily="34" charset="0"/>
              </a:rPr>
              <a:t>Gracias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D75439-C766-134A-A0D0-BE002D8B0A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rtlCol="0">
            <a:normAutofit/>
          </a:bodyPr>
          <a:lstStyle/>
          <a:p>
            <a:pPr rtl="0"/>
            <a:r>
              <a:rPr lang="es-ES" sz="1600" dirty="0">
                <a:solidFill>
                  <a:schemeClr val="tx1"/>
                </a:solidFill>
                <a:latin typeface="Arial Black" panose="020B0A04020102020204" pitchFamily="34" charset="0"/>
              </a:rPr>
              <a:t>Autor : Imanol Seara Montes</a:t>
            </a:r>
          </a:p>
          <a:p>
            <a:pPr rtl="0"/>
            <a:r>
              <a:rPr lang="es-ES" sz="1600" dirty="0">
                <a:solidFill>
                  <a:schemeClr val="tx1"/>
                </a:solidFill>
                <a:latin typeface="Arial Black" panose="020B0A04020102020204" pitchFamily="34" charset="0"/>
              </a:rPr>
              <a:t>GitHub: </a:t>
            </a:r>
            <a:r>
              <a:rPr lang="es-ES" sz="1600" dirty="0">
                <a:solidFill>
                  <a:schemeClr val="accent2">
                    <a:lumMod val="40000"/>
                    <a:lumOff val="60000"/>
                  </a:schemeClr>
                </a:solidFill>
                <a:latin typeface="Arial Black" panose="020B0A040201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https://github.com/7ONAMI/replay-fct</a:t>
            </a:r>
            <a:endParaRPr lang="es-ES" sz="1600" dirty="0">
              <a:solidFill>
                <a:schemeClr val="accent2">
                  <a:lumMod val="40000"/>
                  <a:lumOff val="60000"/>
                </a:schemeClr>
              </a:solidFill>
              <a:latin typeface="Arial Black" panose="020B0A04020102020204" pitchFamily="34" charset="0"/>
            </a:endParaRPr>
          </a:p>
          <a:p>
            <a:pPr rtl="0"/>
            <a:r>
              <a:rPr lang="es-ES" sz="1600" dirty="0">
                <a:solidFill>
                  <a:schemeClr val="tx1"/>
                </a:solidFill>
                <a:latin typeface="Arial Black" panose="020B0A04020102020204" pitchFamily="34" charset="0"/>
              </a:rPr>
              <a:t>Web: </a:t>
            </a:r>
            <a:r>
              <a:rPr lang="es-ES" sz="1600" dirty="0">
                <a:solidFill>
                  <a:schemeClr val="accent2">
                    <a:lumMod val="40000"/>
                    <a:lumOff val="60000"/>
                  </a:schemeClr>
                </a:solidFill>
                <a:latin typeface="Arial Black" panose="020B0A040201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https://replay-fct.000webhostapp.com/</a:t>
            </a:r>
            <a:r>
              <a:rPr lang="es-ES" sz="1600" dirty="0">
                <a:solidFill>
                  <a:schemeClr val="accent2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 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631C6CE6-1810-44ED-A6D7-3FF53040A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13" name="Forma libre 11">
              <a:extLst>
                <a:ext uri="{FF2B5EF4-FFF2-40B4-BE49-F238E27FC236}">
                  <a16:creationId xmlns:a16="http://schemas.microsoft.com/office/drawing/2014/main" id="{1F6D8BFE-D0D0-4BAE-9D5A-701DE7D3C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orma libre 12">
              <a:extLst>
                <a:ext uri="{FF2B5EF4-FFF2-40B4-BE49-F238E27FC236}">
                  <a16:creationId xmlns:a16="http://schemas.microsoft.com/office/drawing/2014/main" id="{53F86D30-CEDB-4D96-AF73-AA3CD5A43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orma libre 13">
              <a:extLst>
                <a:ext uri="{FF2B5EF4-FFF2-40B4-BE49-F238E27FC236}">
                  <a16:creationId xmlns:a16="http://schemas.microsoft.com/office/drawing/2014/main" id="{F5187540-C4C8-410C-A395-69FCB1C8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orma libre 14">
              <a:extLst>
                <a:ext uri="{FF2B5EF4-FFF2-40B4-BE49-F238E27FC236}">
                  <a16:creationId xmlns:a16="http://schemas.microsoft.com/office/drawing/2014/main" id="{75BD6E4A-797C-451B-B08F-D99C1A9D1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orma libre 15">
              <a:extLst>
                <a:ext uri="{FF2B5EF4-FFF2-40B4-BE49-F238E27FC236}">
                  <a16:creationId xmlns:a16="http://schemas.microsoft.com/office/drawing/2014/main" id="{0D241082-BAFA-462E-827B-5814B020F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orma libre 16">
              <a:extLst>
                <a:ext uri="{FF2B5EF4-FFF2-40B4-BE49-F238E27FC236}">
                  <a16:creationId xmlns:a16="http://schemas.microsoft.com/office/drawing/2014/main" id="{2920CCBD-116D-450B-9608-99F05F7D7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orma libre 17">
              <a:extLst>
                <a:ext uri="{FF2B5EF4-FFF2-40B4-BE49-F238E27FC236}">
                  <a16:creationId xmlns:a16="http://schemas.microsoft.com/office/drawing/2014/main" id="{A57CD3DE-CEAF-4BD4-A5EF-24B3E622B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orma libre 18">
              <a:extLst>
                <a:ext uri="{FF2B5EF4-FFF2-40B4-BE49-F238E27FC236}">
                  <a16:creationId xmlns:a16="http://schemas.microsoft.com/office/drawing/2014/main" id="{4EC3258C-366B-4629-A7D3-5173D3637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orma libre 19">
              <a:extLst>
                <a:ext uri="{FF2B5EF4-FFF2-40B4-BE49-F238E27FC236}">
                  <a16:creationId xmlns:a16="http://schemas.microsoft.com/office/drawing/2014/main" id="{D444D63A-CE2B-4ACD-BA0E-4ADECAD8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orma libre 20">
              <a:extLst>
                <a:ext uri="{FF2B5EF4-FFF2-40B4-BE49-F238E27FC236}">
                  <a16:creationId xmlns:a16="http://schemas.microsoft.com/office/drawing/2014/main" id="{7A504DF6-187A-4A54-96E8-3F3F28AAA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orma libre 21">
              <a:extLst>
                <a:ext uri="{FF2B5EF4-FFF2-40B4-BE49-F238E27FC236}">
                  <a16:creationId xmlns:a16="http://schemas.microsoft.com/office/drawing/2014/main" id="{FE04C6F5-6DC5-4C7E-9278-9BE624FC78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orma libre 22">
              <a:extLst>
                <a:ext uri="{FF2B5EF4-FFF2-40B4-BE49-F238E27FC236}">
                  <a16:creationId xmlns:a16="http://schemas.microsoft.com/office/drawing/2014/main" id="{94A02D9B-E6A9-4D6A-9D2A-D81C76802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B78034A6-3565-46AA-9E73-1C954666A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27" name="Forma libre 27">
              <a:extLst>
                <a:ext uri="{FF2B5EF4-FFF2-40B4-BE49-F238E27FC236}">
                  <a16:creationId xmlns:a16="http://schemas.microsoft.com/office/drawing/2014/main" id="{04947AA2-A772-42CB-9CEC-065095D3D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orma libre 28">
              <a:extLst>
                <a:ext uri="{FF2B5EF4-FFF2-40B4-BE49-F238E27FC236}">
                  <a16:creationId xmlns:a16="http://schemas.microsoft.com/office/drawing/2014/main" id="{83C52D84-DEC1-4E16-972E-8EEA5D522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orma libre 29">
              <a:extLst>
                <a:ext uri="{FF2B5EF4-FFF2-40B4-BE49-F238E27FC236}">
                  <a16:creationId xmlns:a16="http://schemas.microsoft.com/office/drawing/2014/main" id="{2036A28D-EF09-41F7-906F-CF405361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orma libre 30">
              <a:extLst>
                <a:ext uri="{FF2B5EF4-FFF2-40B4-BE49-F238E27FC236}">
                  <a16:creationId xmlns:a16="http://schemas.microsoft.com/office/drawing/2014/main" id="{EE8D92C7-C907-4120-95E3-80E3DC8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orma libre 31">
              <a:extLst>
                <a:ext uri="{FF2B5EF4-FFF2-40B4-BE49-F238E27FC236}">
                  <a16:creationId xmlns:a16="http://schemas.microsoft.com/office/drawing/2014/main" id="{BBCEAAB8-CD22-41D7-B330-702682A27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orma libre 32">
              <a:extLst>
                <a:ext uri="{FF2B5EF4-FFF2-40B4-BE49-F238E27FC236}">
                  <a16:creationId xmlns:a16="http://schemas.microsoft.com/office/drawing/2014/main" id="{6BBC1FEE-3D72-492B-8D8A-BE1A5507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orma libre 33">
              <a:extLst>
                <a:ext uri="{FF2B5EF4-FFF2-40B4-BE49-F238E27FC236}">
                  <a16:creationId xmlns:a16="http://schemas.microsoft.com/office/drawing/2014/main" id="{C28C6E5C-C393-435C-96A1-AA2859BDC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orma libre 34">
              <a:extLst>
                <a:ext uri="{FF2B5EF4-FFF2-40B4-BE49-F238E27FC236}">
                  <a16:creationId xmlns:a16="http://schemas.microsoft.com/office/drawing/2014/main" id="{2C2C991F-AC51-4DF5-B8DD-19B08C1C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orma libre 35">
              <a:extLst>
                <a:ext uri="{FF2B5EF4-FFF2-40B4-BE49-F238E27FC236}">
                  <a16:creationId xmlns:a16="http://schemas.microsoft.com/office/drawing/2014/main" id="{9C916B5F-285D-4F5A-9085-6781753AF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orma libre 36">
              <a:extLst>
                <a:ext uri="{FF2B5EF4-FFF2-40B4-BE49-F238E27FC236}">
                  <a16:creationId xmlns:a16="http://schemas.microsoft.com/office/drawing/2014/main" id="{0375DD5F-9D17-4873-B697-3D44A5EB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orma libre 37">
              <a:extLst>
                <a:ext uri="{FF2B5EF4-FFF2-40B4-BE49-F238E27FC236}">
                  <a16:creationId xmlns:a16="http://schemas.microsoft.com/office/drawing/2014/main" id="{A159BBC7-6A8B-4612-94A8-56323452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orma libre 38">
              <a:extLst>
                <a:ext uri="{FF2B5EF4-FFF2-40B4-BE49-F238E27FC236}">
                  <a16:creationId xmlns:a16="http://schemas.microsoft.com/office/drawing/2014/main" id="{177C901C-F8DE-4C99-95C8-F8CA1B84F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0" name="Rectángulo 39">
            <a:extLst>
              <a:ext uri="{FF2B5EF4-FFF2-40B4-BE49-F238E27FC236}">
                <a16:creationId xmlns:a16="http://schemas.microsoft.com/office/drawing/2014/main" id="{D1D655F2-6D15-4265-ADEE-EF0075C1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Forma libre 69">
            <a:extLst>
              <a:ext uri="{FF2B5EF4-FFF2-40B4-BE49-F238E27FC236}">
                <a16:creationId xmlns:a16="http://schemas.microsoft.com/office/drawing/2014/main" id="{3248A930-1A6E-4EFB-8213-D1AC735BE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63739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ángulo 32">
            <a:extLst>
              <a:ext uri="{FF2B5EF4-FFF2-40B4-BE49-F238E27FC236}">
                <a16:creationId xmlns:a16="http://schemas.microsoft.com/office/drawing/2014/main" id="{A9D17E3F-9160-4D16-8F1D-F8FE94E2A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 rtlCol="0">
            <a:normAutofit/>
          </a:bodyPr>
          <a:lstStyle/>
          <a:p>
            <a:pPr rtl="0"/>
            <a:r>
              <a:rPr lang="es-ES" b="1" dirty="0">
                <a:latin typeface="Arial Black" panose="020B0A04020102020204" pitchFamily="34" charset="0"/>
              </a:rPr>
              <a:t>Objetivos de Proyecto</a:t>
            </a:r>
          </a:p>
        </p:txBody>
      </p:sp>
      <p:grpSp>
        <p:nvGrpSpPr>
          <p:cNvPr id="35" name="Grupo 34">
            <a:extLst>
              <a:ext uri="{FF2B5EF4-FFF2-40B4-BE49-F238E27FC236}">
                <a16:creationId xmlns:a16="http://schemas.microsoft.com/office/drawing/2014/main" id="{93DBB853-C277-42C7-80D0-110A8842E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36" name="Forma libre 11">
              <a:extLst>
                <a:ext uri="{FF2B5EF4-FFF2-40B4-BE49-F238E27FC236}">
                  <a16:creationId xmlns:a16="http://schemas.microsoft.com/office/drawing/2014/main" id="{8D2CA353-4AC3-432A-8704-A618563EE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orma libre 12">
              <a:extLst>
                <a:ext uri="{FF2B5EF4-FFF2-40B4-BE49-F238E27FC236}">
                  <a16:creationId xmlns:a16="http://schemas.microsoft.com/office/drawing/2014/main" id="{71685CFF-C2D8-4119-9CDA-504914853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orma libre 13">
              <a:extLst>
                <a:ext uri="{FF2B5EF4-FFF2-40B4-BE49-F238E27FC236}">
                  <a16:creationId xmlns:a16="http://schemas.microsoft.com/office/drawing/2014/main" id="{119C20C9-05B5-4384-9F4E-B4B8FA299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orma libre 14">
              <a:extLst>
                <a:ext uri="{FF2B5EF4-FFF2-40B4-BE49-F238E27FC236}">
                  <a16:creationId xmlns:a16="http://schemas.microsoft.com/office/drawing/2014/main" id="{F78ACAA7-E69F-43D4-919F-59DCA6482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orma libre 15">
              <a:extLst>
                <a:ext uri="{FF2B5EF4-FFF2-40B4-BE49-F238E27FC236}">
                  <a16:creationId xmlns:a16="http://schemas.microsoft.com/office/drawing/2014/main" id="{96704AC3-E553-4428-AD42-796DD344A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orma libre 16">
              <a:extLst>
                <a:ext uri="{FF2B5EF4-FFF2-40B4-BE49-F238E27FC236}">
                  <a16:creationId xmlns:a16="http://schemas.microsoft.com/office/drawing/2014/main" id="{3144CE2D-2D9E-4E16-92AA-F685E4549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orma libre 17">
              <a:extLst>
                <a:ext uri="{FF2B5EF4-FFF2-40B4-BE49-F238E27FC236}">
                  <a16:creationId xmlns:a16="http://schemas.microsoft.com/office/drawing/2014/main" id="{CD4C0C99-C139-4838-92A2-2C05514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orma libre 18">
              <a:extLst>
                <a:ext uri="{FF2B5EF4-FFF2-40B4-BE49-F238E27FC236}">
                  <a16:creationId xmlns:a16="http://schemas.microsoft.com/office/drawing/2014/main" id="{6D356AA9-ECE0-4E40-A277-44AC6EF765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orma libre 19">
              <a:extLst>
                <a:ext uri="{FF2B5EF4-FFF2-40B4-BE49-F238E27FC236}">
                  <a16:creationId xmlns:a16="http://schemas.microsoft.com/office/drawing/2014/main" id="{5A9C3CFE-942C-43DB-9652-8B264755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orma libre 20">
              <a:extLst>
                <a:ext uri="{FF2B5EF4-FFF2-40B4-BE49-F238E27FC236}">
                  <a16:creationId xmlns:a16="http://schemas.microsoft.com/office/drawing/2014/main" id="{F3DDB2C0-7B2C-4BA5-8ECA-46327467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orma libre 21">
              <a:extLst>
                <a:ext uri="{FF2B5EF4-FFF2-40B4-BE49-F238E27FC236}">
                  <a16:creationId xmlns:a16="http://schemas.microsoft.com/office/drawing/2014/main" id="{CCB346B3-FD72-422B-9688-F54E77399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orma libre 22">
              <a:extLst>
                <a:ext uri="{FF2B5EF4-FFF2-40B4-BE49-F238E27FC236}">
                  <a16:creationId xmlns:a16="http://schemas.microsoft.com/office/drawing/2014/main" id="{A5E738B1-537A-48F5-B99B-72BF4EA8B0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upo 48">
            <a:extLst>
              <a:ext uri="{FF2B5EF4-FFF2-40B4-BE49-F238E27FC236}">
                <a16:creationId xmlns:a16="http://schemas.microsoft.com/office/drawing/2014/main" id="{65CAAAF8-C872-447C-BCD0-F5CD3016C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50" name="Forma libre 27">
              <a:extLst>
                <a:ext uri="{FF2B5EF4-FFF2-40B4-BE49-F238E27FC236}">
                  <a16:creationId xmlns:a16="http://schemas.microsoft.com/office/drawing/2014/main" id="{3CD192F9-4898-4362-B1A2-3DDAA546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orma libre 28">
              <a:extLst>
                <a:ext uri="{FF2B5EF4-FFF2-40B4-BE49-F238E27FC236}">
                  <a16:creationId xmlns:a16="http://schemas.microsoft.com/office/drawing/2014/main" id="{25658BAB-0A60-4CAE-B735-5297A284A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orma libre 29">
              <a:extLst>
                <a:ext uri="{FF2B5EF4-FFF2-40B4-BE49-F238E27FC236}">
                  <a16:creationId xmlns:a16="http://schemas.microsoft.com/office/drawing/2014/main" id="{B176DB7C-2C45-4E08-956B-5D2E339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orma libre 30">
              <a:extLst>
                <a:ext uri="{FF2B5EF4-FFF2-40B4-BE49-F238E27FC236}">
                  <a16:creationId xmlns:a16="http://schemas.microsoft.com/office/drawing/2014/main" id="{671B014E-7E67-4978-A9AB-7C6E2F99F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orma libre 31">
              <a:extLst>
                <a:ext uri="{FF2B5EF4-FFF2-40B4-BE49-F238E27FC236}">
                  <a16:creationId xmlns:a16="http://schemas.microsoft.com/office/drawing/2014/main" id="{193156F8-3B15-4064-8C4B-F21ED4F37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orma libre 32">
              <a:extLst>
                <a:ext uri="{FF2B5EF4-FFF2-40B4-BE49-F238E27FC236}">
                  <a16:creationId xmlns:a16="http://schemas.microsoft.com/office/drawing/2014/main" id="{96B721A4-876F-43D1-B231-585A55B38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orma libre 33">
              <a:extLst>
                <a:ext uri="{FF2B5EF4-FFF2-40B4-BE49-F238E27FC236}">
                  <a16:creationId xmlns:a16="http://schemas.microsoft.com/office/drawing/2014/main" id="{3D9AB238-BB7F-4D15-83B0-BD6CA92CC7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orma libre 34">
              <a:extLst>
                <a:ext uri="{FF2B5EF4-FFF2-40B4-BE49-F238E27FC236}">
                  <a16:creationId xmlns:a16="http://schemas.microsoft.com/office/drawing/2014/main" id="{85F91E03-6B79-4561-AADA-9D9EE5194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orma libre 35">
              <a:extLst>
                <a:ext uri="{FF2B5EF4-FFF2-40B4-BE49-F238E27FC236}">
                  <a16:creationId xmlns:a16="http://schemas.microsoft.com/office/drawing/2014/main" id="{A2B05A7B-02BB-4384-AB3F-6300769C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orma libre 36">
              <a:extLst>
                <a:ext uri="{FF2B5EF4-FFF2-40B4-BE49-F238E27FC236}">
                  <a16:creationId xmlns:a16="http://schemas.microsoft.com/office/drawing/2014/main" id="{10C0CEA7-547A-4AB3-99B0-971B1E98A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orma libre 37">
              <a:extLst>
                <a:ext uri="{FF2B5EF4-FFF2-40B4-BE49-F238E27FC236}">
                  <a16:creationId xmlns:a16="http://schemas.microsoft.com/office/drawing/2014/main" id="{643A7C23-A309-4BDC-AC90-7E150B0A7A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orma libre 38">
              <a:extLst>
                <a:ext uri="{FF2B5EF4-FFF2-40B4-BE49-F238E27FC236}">
                  <a16:creationId xmlns:a16="http://schemas.microsoft.com/office/drawing/2014/main" id="{CDFCEA60-6323-4E47-A467-83E3D32C0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Rectángulo 62">
            <a:extLst>
              <a:ext uri="{FF2B5EF4-FFF2-40B4-BE49-F238E27FC236}">
                <a16:creationId xmlns:a16="http://schemas.microsoft.com/office/drawing/2014/main" id="{42D62A3B-08B7-4F45-B0BC-A23B2CC9C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5" name="Forma libre 11">
            <a:extLst>
              <a:ext uri="{FF2B5EF4-FFF2-40B4-BE49-F238E27FC236}">
                <a16:creationId xmlns:a16="http://schemas.microsoft.com/office/drawing/2014/main" id="{7527CAFC-17AC-48FE-AB33-811D38361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4BEB877-CFA0-2E3E-9F15-3CEF611CB030}"/>
              </a:ext>
            </a:extLst>
          </p:cNvPr>
          <p:cNvSpPr txBox="1"/>
          <p:nvPr/>
        </p:nvSpPr>
        <p:spPr>
          <a:xfrm>
            <a:off x="1277496" y="1783407"/>
            <a:ext cx="3414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 Black" panose="020B0A04020102020204" pitchFamily="34" charset="0"/>
              </a:rPr>
              <a:t>Servicios de </a:t>
            </a:r>
            <a:r>
              <a:rPr lang="es-ES" dirty="0" err="1">
                <a:latin typeface="Arial Black" panose="020B0A04020102020204" pitchFamily="34" charset="0"/>
              </a:rPr>
              <a:t>Streaming</a:t>
            </a:r>
            <a:endParaRPr lang="es-ES" dirty="0">
              <a:latin typeface="Arial Black" panose="020B0A04020102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98815AD-8CFD-D6E4-E16C-2D3D56019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848" y="2802840"/>
            <a:ext cx="2149545" cy="12037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CB120A5-A572-3CC7-BB7F-CE16286F83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3169" y="2771224"/>
            <a:ext cx="1808906" cy="12037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3EBB1A2-B7EE-B0D7-9425-E12C6AD9B6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3609" y="2771223"/>
            <a:ext cx="2257904" cy="12037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3887D3A1-6EC7-4C4F-130D-1F7B653498B7}"/>
              </a:ext>
            </a:extLst>
          </p:cNvPr>
          <p:cNvSpPr txBox="1"/>
          <p:nvPr/>
        </p:nvSpPr>
        <p:spPr>
          <a:xfrm>
            <a:off x="1313736" y="4812278"/>
            <a:ext cx="5735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 Black" panose="020B0A04020102020204" pitchFamily="34" charset="0"/>
              </a:rPr>
              <a:t>Dificultad para  la búsqueda de contenido</a:t>
            </a:r>
          </a:p>
        </p:txBody>
      </p:sp>
    </p:spTree>
    <p:extLst>
      <p:ext uri="{BB962C8B-B14F-4D97-AF65-F5344CB8AC3E}">
        <p14:creationId xmlns:p14="http://schemas.microsoft.com/office/powerpoint/2010/main" val="1436557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b="1" dirty="0">
                <a:latin typeface="Arial Black" panose="020B0A04020102020204" pitchFamily="34" charset="0"/>
              </a:rPr>
              <a:t>Objetivos de Proyecto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771EB96-7625-EE51-07A6-0262D616A810}"/>
              </a:ext>
            </a:extLst>
          </p:cNvPr>
          <p:cNvSpPr txBox="1"/>
          <p:nvPr/>
        </p:nvSpPr>
        <p:spPr>
          <a:xfrm>
            <a:off x="2192510" y="1905000"/>
            <a:ext cx="7238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 Black" panose="020B0A04020102020204" pitchFamily="34" charset="0"/>
              </a:rPr>
              <a:t>Web para buscar información sobre películas y series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667A061-4A3C-8247-BC15-0B9A6D71F556}"/>
              </a:ext>
            </a:extLst>
          </p:cNvPr>
          <p:cNvSpPr txBox="1"/>
          <p:nvPr/>
        </p:nvSpPr>
        <p:spPr>
          <a:xfrm>
            <a:off x="2192510" y="2579718"/>
            <a:ext cx="3087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 Black" panose="020B0A04020102020204" pitchFamily="34" charset="0"/>
              </a:rPr>
              <a:t>Interfaz fácil de usar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A7E5979-45A4-D6B9-80A2-FB2004825686}"/>
              </a:ext>
            </a:extLst>
          </p:cNvPr>
          <p:cNvSpPr txBox="1"/>
          <p:nvPr/>
        </p:nvSpPr>
        <p:spPr>
          <a:xfrm>
            <a:off x="2192510" y="3254437"/>
            <a:ext cx="35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 Black" panose="020B0A04020102020204" pitchFamily="34" charset="0"/>
              </a:rPr>
              <a:t>Información actualizada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3D34956-BDB7-7AD9-A716-7B03A4269E36}"/>
              </a:ext>
            </a:extLst>
          </p:cNvPr>
          <p:cNvSpPr txBox="1"/>
          <p:nvPr/>
        </p:nvSpPr>
        <p:spPr>
          <a:xfrm>
            <a:off x="2192510" y="3929156"/>
            <a:ext cx="4505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 Black" panose="020B0A04020102020204" pitchFamily="34" charset="0"/>
              </a:rPr>
              <a:t>Poder compartir tus búsquedas </a:t>
            </a: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ACB8515B-9C14-AD9A-D845-57461BFA8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49903" y="3073483"/>
            <a:ext cx="2216262" cy="1593313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70267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25DE0-2B2D-0D58-6E0D-EB35C3791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Arial Black" panose="020B0A04020102020204" pitchFamily="34" charset="0"/>
              </a:rPr>
              <a:t>Estudio de Mercado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9220B52-0DD0-3AE4-3EA9-7CE27993B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067" y="2653956"/>
            <a:ext cx="1229096" cy="12290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990E97A-0698-C864-9D7B-A7AD10B7C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563" y="2647888"/>
            <a:ext cx="1317914" cy="12403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10B45D4-8CC7-1430-3DB6-A7C5E275601A}"/>
              </a:ext>
            </a:extLst>
          </p:cNvPr>
          <p:cNvSpPr txBox="1"/>
          <p:nvPr/>
        </p:nvSpPr>
        <p:spPr>
          <a:xfrm>
            <a:off x="2863466" y="4631165"/>
            <a:ext cx="2678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 Black" panose="020B0A04020102020204" pitchFamily="34" charset="0"/>
              </a:rPr>
              <a:t>Interfaz en Inglés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E0C8198-69B7-B2F1-C961-75090D29D8A5}"/>
              </a:ext>
            </a:extLst>
          </p:cNvPr>
          <p:cNvSpPr txBox="1"/>
          <p:nvPr/>
        </p:nvSpPr>
        <p:spPr>
          <a:xfrm>
            <a:off x="2863466" y="5364085"/>
            <a:ext cx="3666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 Black" panose="020B0A04020102020204" pitchFamily="34" charset="0"/>
              </a:rPr>
              <a:t>Dificultad de manejo Alta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65D6141-25ED-F4AA-359A-0E9F3D3C9C29}"/>
              </a:ext>
            </a:extLst>
          </p:cNvPr>
          <p:cNvSpPr txBox="1"/>
          <p:nvPr/>
        </p:nvSpPr>
        <p:spPr>
          <a:xfrm>
            <a:off x="2784324" y="1726077"/>
            <a:ext cx="6623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Arial Black" panose="020B0A04020102020204" pitchFamily="34" charset="0"/>
              </a:rPr>
              <a:t>Webs para ver información sobre películas y series</a:t>
            </a:r>
          </a:p>
        </p:txBody>
      </p:sp>
    </p:spTree>
    <p:extLst>
      <p:ext uri="{BB962C8B-B14F-4D97-AF65-F5344CB8AC3E}">
        <p14:creationId xmlns:p14="http://schemas.microsoft.com/office/powerpoint/2010/main" val="2670595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56F8EE-E8AB-492A-DBB3-1B817B481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Arial Black" panose="020B0A04020102020204" pitchFamily="34" charset="0"/>
              </a:rPr>
              <a:t>Presupuesto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24D1AFC0-B524-031B-5383-F017A9BE5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41243"/>
              </p:ext>
            </p:extLst>
          </p:nvPr>
        </p:nvGraphicFramePr>
        <p:xfrm>
          <a:off x="3759859" y="2748566"/>
          <a:ext cx="5710712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6592">
                  <a:extLst>
                    <a:ext uri="{9D8B030D-6E8A-4147-A177-3AD203B41FA5}">
                      <a16:colId xmlns:a16="http://schemas.microsoft.com/office/drawing/2014/main" val="1626267365"/>
                    </a:ext>
                  </a:extLst>
                </a:gridCol>
                <a:gridCol w="2084120">
                  <a:extLst>
                    <a:ext uri="{9D8B030D-6E8A-4147-A177-3AD203B41FA5}">
                      <a16:colId xmlns:a16="http://schemas.microsoft.com/office/drawing/2014/main" val="28954411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Categoria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Presupueto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252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Desarrollo web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dirty="0"/>
                        <a:t>1000 €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916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dirty="0"/>
                        <a:t>800 €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80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Hosting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dirty="0"/>
                        <a:t>200 €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679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Dominio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dirty="0"/>
                        <a:t>15 €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802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Otros costes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dirty="0"/>
                        <a:t>500 €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2204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dirty="0"/>
                        <a:t>2515 €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994371"/>
                  </a:ext>
                </a:extLst>
              </a:tr>
            </a:tbl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15CC29E0-A6BB-5300-AE95-EB5ACB51A645}"/>
              </a:ext>
            </a:extLst>
          </p:cNvPr>
          <p:cNvSpPr txBox="1"/>
          <p:nvPr/>
        </p:nvSpPr>
        <p:spPr>
          <a:xfrm>
            <a:off x="2784324" y="1832955"/>
            <a:ext cx="3586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Arial Black" panose="020B0A04020102020204" pitchFamily="34" charset="0"/>
              </a:rPr>
              <a:t>Presupuesto total de 1 año</a:t>
            </a:r>
          </a:p>
        </p:txBody>
      </p:sp>
    </p:spTree>
    <p:extLst>
      <p:ext uri="{BB962C8B-B14F-4D97-AF65-F5344CB8AC3E}">
        <p14:creationId xmlns:p14="http://schemas.microsoft.com/office/powerpoint/2010/main" val="118731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9FFBC-ED83-6E6E-EEFD-7063C2A90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Arial Black" panose="020B0A04020102020204" pitchFamily="34" charset="0"/>
              </a:rPr>
              <a:t>Planificación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A1AFB51-4F9B-0173-8880-579B3D9C754D}"/>
              </a:ext>
            </a:extLst>
          </p:cNvPr>
          <p:cNvSpPr txBox="1"/>
          <p:nvPr/>
        </p:nvSpPr>
        <p:spPr>
          <a:xfrm>
            <a:off x="3599736" y="1667493"/>
            <a:ext cx="391748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u="sng" dirty="0">
                <a:latin typeface="Arial Black" panose="020B0A04020102020204" pitchFamily="34" charset="0"/>
              </a:rPr>
              <a:t>Fase 1</a:t>
            </a:r>
            <a:r>
              <a:rPr lang="es-ES" dirty="0">
                <a:latin typeface="Arial Black" panose="020B0A04020102020204" pitchFamily="34" charset="0"/>
              </a:rPr>
              <a:t>: Desarrollo y Diseño</a:t>
            </a:r>
          </a:p>
          <a:p>
            <a:r>
              <a:rPr lang="es-ES" dirty="0">
                <a:latin typeface="Arial Black" panose="020B0A04020102020204" pitchFamily="34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Desarrollo </a:t>
            </a:r>
            <a:r>
              <a:rPr lang="es-ES" sz="1600" dirty="0" err="1">
                <a:latin typeface="Arial Black" panose="020B0A04020102020204" pitchFamily="34" charset="0"/>
              </a:rPr>
              <a:t>Backend</a:t>
            </a:r>
            <a:endParaRPr lang="es-ES" sz="1600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Diseño del </a:t>
            </a:r>
            <a:r>
              <a:rPr lang="es-ES" sz="1600" dirty="0" err="1">
                <a:latin typeface="Arial Black" panose="020B0A04020102020204" pitchFamily="34" charset="0"/>
              </a:rPr>
              <a:t>Frontend</a:t>
            </a:r>
            <a:endParaRPr lang="es-ES" sz="1600" dirty="0">
              <a:latin typeface="Arial Black" panose="020B0A04020102020204" pitchFamily="34" charset="0"/>
            </a:endParaRPr>
          </a:p>
          <a:p>
            <a:pPr lvl="1"/>
            <a:r>
              <a:rPr lang="es-ES" sz="1600" dirty="0">
                <a:latin typeface="Arial Black" panose="020B0A04020102020204" pitchFamily="34" charset="0"/>
              </a:rPr>
              <a:t>Duración: 15 horas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587D1A4-1071-B4D8-692E-F20E02548C13}"/>
              </a:ext>
            </a:extLst>
          </p:cNvPr>
          <p:cNvSpPr txBox="1"/>
          <p:nvPr/>
        </p:nvSpPr>
        <p:spPr>
          <a:xfrm>
            <a:off x="3599736" y="3375553"/>
            <a:ext cx="42212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u="sng" dirty="0">
                <a:latin typeface="Arial Black" panose="020B0A04020102020204" pitchFamily="34" charset="0"/>
              </a:rPr>
              <a:t>Fase 2</a:t>
            </a:r>
            <a:r>
              <a:rPr lang="es-ES" dirty="0">
                <a:latin typeface="Arial Black" panose="020B0A04020102020204" pitchFamily="34" charset="0"/>
              </a:rPr>
              <a:t>: Pruebas y Depuración</a:t>
            </a:r>
          </a:p>
          <a:p>
            <a:pPr lvl="1"/>
            <a:endParaRPr lang="es-ES" dirty="0">
              <a:latin typeface="Arial Black" panose="020B0A04020102020204" pitchFamily="34" charset="0"/>
            </a:endParaRPr>
          </a:p>
          <a:p>
            <a:pPr lvl="1"/>
            <a:r>
              <a:rPr lang="es-ES" dirty="0">
                <a:latin typeface="Arial Black" panose="020B0A04020102020204" pitchFamily="34" charset="0"/>
              </a:rPr>
              <a:t>Duración: 20 horas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393F9D3-2291-30D8-750F-FBA34D365ADE}"/>
              </a:ext>
            </a:extLst>
          </p:cNvPr>
          <p:cNvSpPr txBox="1"/>
          <p:nvPr/>
        </p:nvSpPr>
        <p:spPr>
          <a:xfrm>
            <a:off x="3599736" y="4953001"/>
            <a:ext cx="436093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u="sng" dirty="0">
                <a:latin typeface="Arial Black" panose="020B0A04020102020204" pitchFamily="34" charset="0"/>
              </a:rPr>
              <a:t>Fase 3</a:t>
            </a:r>
            <a:r>
              <a:rPr lang="es-ES" dirty="0">
                <a:latin typeface="Arial Black" panose="020B0A04020102020204" pitchFamily="34" charset="0"/>
              </a:rPr>
              <a:t>: Lanzamiento de la web</a:t>
            </a:r>
          </a:p>
          <a:p>
            <a:pPr lvl="1"/>
            <a:endParaRPr lang="es-ES" sz="1600" dirty="0">
              <a:latin typeface="Arial Black" panose="020B0A04020102020204" pitchFamily="34" charset="0"/>
            </a:endParaRPr>
          </a:p>
          <a:p>
            <a:pPr lvl="1"/>
            <a:r>
              <a:rPr lang="es-ES" sz="1600" dirty="0">
                <a:latin typeface="Arial Black" panose="020B0A04020102020204" pitchFamily="34" charset="0"/>
              </a:rPr>
              <a:t>Duración: 5 horas</a:t>
            </a:r>
          </a:p>
        </p:txBody>
      </p:sp>
    </p:spTree>
    <p:extLst>
      <p:ext uri="{BB962C8B-B14F-4D97-AF65-F5344CB8AC3E}">
        <p14:creationId xmlns:p14="http://schemas.microsoft.com/office/powerpoint/2010/main" val="619260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E69874-4689-1E6B-2C59-48C7D6BE9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Arial Black" panose="020B0A04020102020204" pitchFamily="34" charset="0"/>
              </a:rPr>
              <a:t>Documentación Técnica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F6500A3E-40BB-B3F2-2992-DC74CE8F6E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60577" y="1535629"/>
            <a:ext cx="1610290" cy="1157668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6422B49-6BE3-C087-CFAE-93098A30A17A}"/>
              </a:ext>
            </a:extLst>
          </p:cNvPr>
          <p:cNvSpPr txBox="1"/>
          <p:nvPr/>
        </p:nvSpPr>
        <p:spPr>
          <a:xfrm>
            <a:off x="2784324" y="1832955"/>
            <a:ext cx="48591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Es una API </a:t>
            </a:r>
            <a:r>
              <a:rPr lang="es-ES" sz="1600" dirty="0" err="1">
                <a:latin typeface="Arial Black" panose="020B0A04020102020204" pitchFamily="34" charset="0"/>
              </a:rPr>
              <a:t>RESTful</a:t>
            </a:r>
            <a:r>
              <a:rPr lang="es-ES" sz="1600" dirty="0">
                <a:latin typeface="Arial Black" panose="020B0A04020102020204" pitchFamily="34" charset="0"/>
              </a:rPr>
              <a:t> la cual recibe toda la </a:t>
            </a:r>
          </a:p>
          <a:p>
            <a:r>
              <a:rPr lang="es-ES" sz="1600" dirty="0">
                <a:latin typeface="Arial Black" panose="020B0A04020102020204" pitchFamily="34" charset="0"/>
              </a:rPr>
              <a:t>información en un JSON.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69A1019-F786-9BF4-73E1-2CEF15ED2105}"/>
              </a:ext>
            </a:extLst>
          </p:cNvPr>
          <p:cNvSpPr txBox="1"/>
          <p:nvPr/>
        </p:nvSpPr>
        <p:spPr>
          <a:xfrm>
            <a:off x="2784324" y="2524020"/>
            <a:ext cx="413638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3 tipos de operaciones:</a:t>
            </a:r>
          </a:p>
          <a:p>
            <a:endParaRPr lang="es-ES" sz="1600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Operaciones </a:t>
            </a:r>
            <a:r>
              <a:rPr lang="es-ES" sz="1600">
                <a:latin typeface="Arial Black" panose="020B0A04020102020204" pitchFamily="34" charset="0"/>
              </a:rPr>
              <a:t>de Recursos</a:t>
            </a:r>
            <a:endParaRPr lang="es-ES" sz="1600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Operaciones de Colecciones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Operaciones de Búsqueda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E33D9BC-1C91-2A6F-12E0-07E30A4F2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3282" y="4164704"/>
            <a:ext cx="4019963" cy="243207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E6C8AAD-B002-3AF6-98B4-9908142C1FB1}"/>
              </a:ext>
            </a:extLst>
          </p:cNvPr>
          <p:cNvSpPr txBox="1"/>
          <p:nvPr/>
        </p:nvSpPr>
        <p:spPr>
          <a:xfrm>
            <a:off x="2243477" y="5144377"/>
            <a:ext cx="3336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latin typeface="Arial Black" panose="020B0A04020102020204" pitchFamily="34" charset="0"/>
              </a:rPr>
              <a:t>Arquitectura de Sistema  =&gt;</a:t>
            </a:r>
          </a:p>
        </p:txBody>
      </p:sp>
    </p:spTree>
    <p:extLst>
      <p:ext uri="{BB962C8B-B14F-4D97-AF65-F5344CB8AC3E}">
        <p14:creationId xmlns:p14="http://schemas.microsoft.com/office/powerpoint/2010/main" val="2795168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A28A4AB-82F5-0F33-F332-AE61A7EA8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>
                <a:latin typeface="Arial Black" panose="020B0A04020102020204" pitchFamily="34" charset="0"/>
              </a:rPr>
              <a:t>Herramientas empleadas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67D9380-452A-445F-D224-551BAA6D96C9}"/>
              </a:ext>
            </a:extLst>
          </p:cNvPr>
          <p:cNvSpPr txBox="1"/>
          <p:nvPr/>
        </p:nvSpPr>
        <p:spPr>
          <a:xfrm>
            <a:off x="2713072" y="1663678"/>
            <a:ext cx="27878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Control de versiones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7032703-34D4-F928-F68F-B2265DC23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6666" y="1526236"/>
            <a:ext cx="1056026" cy="61206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EAEB364-F6B4-B27C-8D9E-7AA7B85CC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8407" y="1472318"/>
            <a:ext cx="1061346" cy="76098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D674FEC-3F45-0A52-8719-E788E1645A3B}"/>
              </a:ext>
            </a:extLst>
          </p:cNvPr>
          <p:cNvSpPr txBox="1"/>
          <p:nvPr/>
        </p:nvSpPr>
        <p:spPr>
          <a:xfrm>
            <a:off x="2713072" y="3256952"/>
            <a:ext cx="3241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Desarrollo de la interfaz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0E745BD-7844-A6E4-FE54-8ED6DE4F6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8806" y="3031606"/>
            <a:ext cx="1387772" cy="76720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71F1462-8214-3122-3F79-877EB8938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0399" y="3025866"/>
            <a:ext cx="1228604" cy="74306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F9F8AD65-BC9F-69E2-F63F-1C8A29A3A604}"/>
              </a:ext>
            </a:extLst>
          </p:cNvPr>
          <p:cNvSpPr txBox="1"/>
          <p:nvPr/>
        </p:nvSpPr>
        <p:spPr>
          <a:xfrm>
            <a:off x="2684753" y="4719704"/>
            <a:ext cx="3107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Creación y compilación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D85EFD9E-2388-DA16-BBE2-08456B149B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4490" y="4426209"/>
            <a:ext cx="1285909" cy="95947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5127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4A05DD-18E9-9490-E8F6-33E926AA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>
                <a:latin typeface="Arial Black" panose="020B0A04020102020204" pitchFamily="34" charset="0"/>
              </a:rPr>
              <a:t>Pruebas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DFB2BC5-77F2-7B68-CCA6-CCB7797B2317}"/>
              </a:ext>
            </a:extLst>
          </p:cNvPr>
          <p:cNvSpPr txBox="1"/>
          <p:nvPr/>
        </p:nvSpPr>
        <p:spPr>
          <a:xfrm>
            <a:off x="2610600" y="1905000"/>
            <a:ext cx="3139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Arial Black" panose="020B0A04020102020204" pitchFamily="34" charset="0"/>
              </a:rPr>
              <a:t>Pruebas de caja blanca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9C59C4D-5B95-88AE-D0A5-0D7F2C69549E}"/>
              </a:ext>
            </a:extLst>
          </p:cNvPr>
          <p:cNvSpPr txBox="1"/>
          <p:nvPr/>
        </p:nvSpPr>
        <p:spPr>
          <a:xfrm>
            <a:off x="2610600" y="3743696"/>
            <a:ext cx="3025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Arial Black" panose="020B0A04020102020204" pitchFamily="34" charset="0"/>
              </a:rPr>
              <a:t>Pruebas de caja negra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0A3A35B-02C1-88A2-F5F9-DF3F7DA39C18}"/>
              </a:ext>
            </a:extLst>
          </p:cNvPr>
          <p:cNvSpPr txBox="1"/>
          <p:nvPr/>
        </p:nvSpPr>
        <p:spPr>
          <a:xfrm>
            <a:off x="2776070" y="2412015"/>
            <a:ext cx="70923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Aquellas que se centran en el flujo de ejecución del código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3D0AE1D-C705-8779-91EE-E48DB25E585B}"/>
              </a:ext>
            </a:extLst>
          </p:cNvPr>
          <p:cNvSpPr txBox="1"/>
          <p:nvPr/>
        </p:nvSpPr>
        <p:spPr>
          <a:xfrm>
            <a:off x="2776071" y="4250711"/>
            <a:ext cx="7014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Arial Black" panose="020B0A04020102020204" pitchFamily="34" charset="0"/>
              </a:rPr>
              <a:t>Aquellas que se encargan de validar los datos de entrada y la salida generada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81C164A-5534-72C2-1423-9C1D9E3F532A}"/>
              </a:ext>
            </a:extLst>
          </p:cNvPr>
          <p:cNvSpPr txBox="1"/>
          <p:nvPr/>
        </p:nvSpPr>
        <p:spPr>
          <a:xfrm>
            <a:off x="2592924" y="5665519"/>
            <a:ext cx="3143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Arial Black" panose="020B0A04020102020204" pitchFamily="34" charset="0"/>
              </a:rPr>
              <a:t>Pruebas de validadores</a:t>
            </a:r>
          </a:p>
        </p:txBody>
      </p:sp>
    </p:spTree>
    <p:extLst>
      <p:ext uri="{BB962C8B-B14F-4D97-AF65-F5344CB8AC3E}">
        <p14:creationId xmlns:p14="http://schemas.microsoft.com/office/powerpoint/2010/main" val="3756598849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2C333A"/>
    </a:dk2>
    <a:lt2>
      <a:srgbClr val="D6ECED"/>
    </a:lt2>
    <a:accent1>
      <a:srgbClr val="DE32DE"/>
    </a:accent1>
    <a:accent2>
      <a:srgbClr val="F42B8A"/>
    </a:accent2>
    <a:accent3>
      <a:srgbClr val="349FE7"/>
    </a:accent3>
    <a:accent4>
      <a:srgbClr val="565FF8"/>
    </a:accent4>
    <a:accent5>
      <a:srgbClr val="876BE7"/>
    </a:accent5>
    <a:accent6>
      <a:srgbClr val="F268C2"/>
    </a:accent6>
    <a:hlink>
      <a:srgbClr val="F55CF9"/>
    </a:hlink>
    <a:folHlink>
      <a:srgbClr val="E8A0EE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7C3E52-A0B1-49C0-88BD-66B715EE8B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B8F5F2-61AB-4CE6-A5E3-F34B87B0EE4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575CB40-8686-4C48-810A-C2974D3D3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972</TotalTime>
  <Words>406</Words>
  <Application>Microsoft Office PowerPoint</Application>
  <PresentationFormat>Panorámica</PresentationFormat>
  <Paragraphs>102</Paragraphs>
  <Slides>14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2" baseType="lpstr">
      <vt:lpstr>Arial</vt:lpstr>
      <vt:lpstr>Arial Black</vt:lpstr>
      <vt:lpstr>Berlin Sans FB Demi</vt:lpstr>
      <vt:lpstr>Calibri</vt:lpstr>
      <vt:lpstr>Century Gothic</vt:lpstr>
      <vt:lpstr>Courier New</vt:lpstr>
      <vt:lpstr>Wingdings 3</vt:lpstr>
      <vt:lpstr>Espiral</vt:lpstr>
      <vt:lpstr>Diseño Espiral para planificación de eventos</vt:lpstr>
      <vt:lpstr>Objetivos de Proyecto</vt:lpstr>
      <vt:lpstr>Objetivos de Proyecto</vt:lpstr>
      <vt:lpstr>Estudio de Mercado</vt:lpstr>
      <vt:lpstr>Presupuesto</vt:lpstr>
      <vt:lpstr>Planificación</vt:lpstr>
      <vt:lpstr>Documentación Técnica</vt:lpstr>
      <vt:lpstr>Herramientas empleadas</vt:lpstr>
      <vt:lpstr>Pruebas</vt:lpstr>
      <vt:lpstr>Propuesta de mejoras</vt:lpstr>
      <vt:lpstr>Manual Instalación</vt:lpstr>
      <vt:lpstr>Manual de Usuario</vt:lpstr>
      <vt:lpstr>Conclusión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Espiral para planificación de eventos</dc:title>
  <dc:creator>ima nol</dc:creator>
  <cp:lastModifiedBy>ima nol</cp:lastModifiedBy>
  <cp:revision>3</cp:revision>
  <dcterms:created xsi:type="dcterms:W3CDTF">2023-12-12T18:07:38Z</dcterms:created>
  <dcterms:modified xsi:type="dcterms:W3CDTF">2023-12-14T14:59:59Z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